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21" r:id="rId3"/>
    <p:sldId id="322" r:id="rId4"/>
    <p:sldId id="323" r:id="rId5"/>
    <p:sldId id="324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00" r:id="rId16"/>
    <p:sldId id="299" r:id="rId17"/>
    <p:sldId id="268" r:id="rId18"/>
    <p:sldId id="269" r:id="rId19"/>
    <p:sldId id="304" r:id="rId20"/>
    <p:sldId id="303" r:id="rId21"/>
    <p:sldId id="271" r:id="rId22"/>
    <p:sldId id="272" r:id="rId23"/>
    <p:sldId id="273" r:id="rId24"/>
    <p:sldId id="274" r:id="rId25"/>
    <p:sldId id="276" r:id="rId26"/>
    <p:sldId id="277" r:id="rId27"/>
    <p:sldId id="278" r:id="rId28"/>
    <p:sldId id="279" r:id="rId29"/>
    <p:sldId id="280" r:id="rId30"/>
    <p:sldId id="281" r:id="rId31"/>
    <p:sldId id="283" r:id="rId32"/>
    <p:sldId id="302" r:id="rId33"/>
    <p:sldId id="288" r:id="rId34"/>
    <p:sldId id="289" r:id="rId35"/>
    <p:sldId id="291" r:id="rId36"/>
    <p:sldId id="295" r:id="rId37"/>
    <p:sldId id="296" r:id="rId38"/>
    <p:sldId id="297" r:id="rId39"/>
    <p:sldId id="298" r:id="rId40"/>
    <p:sldId id="317" r:id="rId41"/>
    <p:sldId id="311" r:id="rId42"/>
    <p:sldId id="312" r:id="rId43"/>
    <p:sldId id="314" r:id="rId44"/>
    <p:sldId id="306" r:id="rId45"/>
    <p:sldId id="307" r:id="rId46"/>
    <p:sldId id="308" r:id="rId47"/>
    <p:sldId id="309" r:id="rId48"/>
    <p:sldId id="310" r:id="rId49"/>
    <p:sldId id="325" r:id="rId50"/>
    <p:sldId id="31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Rg st="1" end="5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33" autoAdjust="0"/>
    <p:restoredTop sz="91993" autoAdjust="0"/>
  </p:normalViewPr>
  <p:slideViewPr>
    <p:cSldViewPr>
      <p:cViewPr varScale="1">
        <p:scale>
          <a:sx n="46" d="100"/>
          <a:sy n="46" d="100"/>
        </p:scale>
        <p:origin x="142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C54AF-A76A-4B87-B235-59939503E75A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6589-1152-4C9F-A235-39277CF49F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71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6589-1152-4C9F-A235-39277CF49F8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60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6589-1152-4C9F-A235-39277CF49F86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2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6589-1152-4C9F-A235-39277CF49F86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92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6589-1152-4C9F-A235-39277CF49F86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56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6589-1152-4C9F-A235-39277CF49F86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00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6589-1152-4C9F-A235-39277CF49F86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44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4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6589-1152-4C9F-A235-39277CF49F86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63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619DC-E6B6-4B9B-AE88-FE31CCF929A8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AB7F-7C17-426C-97AF-6EB9DA2569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______Microsoft_PowerPoint1.sldx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package" Target="../embeddings/______Microsoft_PowerPoint2.sld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5286380"/>
          </a:xfrm>
        </p:spPr>
        <p:txBody>
          <a:bodyPr>
            <a:noAutofit/>
          </a:bodyPr>
          <a:lstStyle/>
          <a:p>
            <a:pPr lvl="0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деятельности администрации Веселовского сельсовета по развитию инициативы граждан и их общественной деятельности по благоустройству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30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Театрализованное представление подворья работников Веселовского дома культуры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C:\Users\Windows\Desktop\День села\DSC_0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1071546"/>
            <a:ext cx="9167813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Tm="366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Выставка рукоделий Редькиной В. А.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Windows\Desktop\День села\DSC009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9144000" cy="6429420"/>
          </a:xfrm>
          <a:prstGeom prst="rect">
            <a:avLst/>
          </a:prstGeom>
          <a:noFill/>
        </p:spPr>
      </p:pic>
    </p:spTree>
  </p:cSld>
  <p:clrMapOvr>
    <a:masterClrMapping/>
  </p:clrMapOvr>
  <p:transition advTm="388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Хлеб да соль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Windows\Desktop\День села\DSC009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9144000" cy="6643734"/>
          </a:xfrm>
          <a:prstGeom prst="rect">
            <a:avLst/>
          </a:prstGeom>
          <a:noFill/>
        </p:spPr>
      </p:pic>
    </p:spTree>
  </p:cSld>
  <p:clrMapOvr>
    <a:masterClrMapping/>
  </p:clrMapOvr>
  <p:transition advTm="349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5714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Подведение итогов конкурса по благоустройству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C:\Users\Windows\Desktop\День села\DSC009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</p:spPr>
      </p:pic>
    </p:spTree>
  </p:cSld>
  <p:clrMapOvr>
    <a:masterClrMapping/>
  </p:clrMapOvr>
  <p:transition advTm="318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праздник продолжается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8" name="Picture 2" descr="C:\Users\Windows\Desktop\День села\DSC009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  <p:transition advTm="341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110 лет Веселому\DSC009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22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солнце светило и радуга цвела </a:t>
            </a:r>
            <a:r>
              <a:rPr lang="ru-RU" sz="3200" dirty="0" smtClean="0"/>
              <a:t>… </a:t>
            </a:r>
            <a:endParaRPr lang="ru-RU" sz="3200" dirty="0"/>
          </a:p>
        </p:txBody>
      </p:sp>
      <p:pic>
        <p:nvPicPr>
          <p:cNvPr id="3" name="Picture 2" descr="D:\110 лет Веселому\DSC01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  <p:transition advTm="330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36433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357158" y="500042"/>
          <a:ext cx="8215370" cy="6357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Слайд" r:id="rId4" imgW="449674" imgH="336972" progId="PowerPoint.Slide.12">
                  <p:embed/>
                </p:oleObj>
              </mc:Choice>
              <mc:Fallback>
                <p:oleObj name="Слайд" r:id="rId4" imgW="449674" imgH="336972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500042"/>
                        <a:ext cx="8215370" cy="63579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338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Здесь будет детский развлекательный сквер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6322" name="Picture 2" descr="D:\фотки труд. отряда\101MSDCF\DSC0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ransition advTm="298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Администрация Веселовского сельсовета</a:t>
            </a:r>
            <a:endParaRPr lang="ru-RU" sz="2400" dirty="0">
              <a:solidFill>
                <a:srgbClr val="FF9933"/>
              </a:solidFill>
            </a:endParaRPr>
          </a:p>
        </p:txBody>
      </p:sp>
      <p:pic>
        <p:nvPicPr>
          <p:cNvPr id="4" name="Содержимое 3" descr="K:\Павлов\DSCN1122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142984"/>
            <a:ext cx="754172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6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Глава администрации на строительстве сквера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42918"/>
            <a:ext cx="8128000" cy="58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6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099550" cy="5588000"/>
          </a:xfrm>
          <a:prstGeom prst="rect">
            <a:avLst/>
          </a:prstGeom>
          <a:noFill/>
        </p:spPr>
      </p:pic>
    </p:spTree>
  </p:cSld>
  <p:clrMapOvr>
    <a:masterClrMapping/>
  </p:clrMapOvr>
  <p:transition advTm="285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3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Строительство ограждения детского сквера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2" y="1"/>
            <a:ext cx="90976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1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88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9933"/>
                </a:solidFill>
              </a:rPr>
              <a:t>Отделочные  работы помещения библиотеки </a:t>
            </a:r>
            <a:endParaRPr lang="ru-RU" sz="2000" dirty="0">
              <a:solidFill>
                <a:srgbClr val="FF9933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59" y="0"/>
            <a:ext cx="995048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79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285776"/>
            <a:ext cx="9787006" cy="7358113"/>
          </a:xfrm>
          <a:prstGeom prst="rect">
            <a:avLst/>
          </a:prstGeom>
          <a:noFill/>
        </p:spPr>
      </p:pic>
    </p:spTree>
  </p:cSld>
  <p:clrMapOvr>
    <a:masterClrMapping/>
  </p:clrMapOvr>
  <p:transition advTm="290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-428659" y="0"/>
          <a:ext cx="10287072" cy="752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8659" y="0"/>
                        <a:ext cx="10287072" cy="7524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305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 «Веселовская  СОШ №7»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C:\Users\Windows\Desktop\Самое благоустроеннное МО\DSCN0166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071546"/>
            <a:ext cx="8786841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6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9933"/>
                </a:solidFill>
              </a:rPr>
              <a:t>Веселовская библиотека в новом помещение  </a:t>
            </a:r>
            <a:endParaRPr lang="ru-RU" sz="2000" dirty="0">
              <a:solidFill>
                <a:srgbClr val="FF9933"/>
              </a:solidFill>
            </a:endParaRPr>
          </a:p>
        </p:txBody>
      </p:sp>
      <p:pic>
        <p:nvPicPr>
          <p:cNvPr id="41986" name="Picture 2" descr="D:\библиотека, сквер\оформление\DSC00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  <p:transition advTm="365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библиотека, сквер\оформление\DSC00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588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библиотека, сквер\Библиотека\DSC021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advTm="274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6000792" cy="100010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Торжественное открытие летнего сквера и библиотеки 1 сентября 2011 года.</a:t>
            </a:r>
            <a:endParaRPr lang="ru-RU" sz="2200" dirty="0">
              <a:solidFill>
                <a:srgbClr val="FF9933"/>
              </a:solidFill>
            </a:endParaRPr>
          </a:p>
        </p:txBody>
      </p:sp>
      <p:pic>
        <p:nvPicPr>
          <p:cNvPr id="6" name="Рисунок 5" descr="D:\библиотека, сквер\1 cентября\P9010100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214422"/>
            <a:ext cx="8750206" cy="591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5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библиотека, сквер\1 cентября\P90101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335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библиотека, сквер\1 cентября\P901007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-2187624"/>
            <a:ext cx="9868971" cy="1027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65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Посадка саженцев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D:\библиотека, сквер\1 cентября\SAM_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библиотека, сквер\1 cентября\P90101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38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Сквер после реализации проекта</a:t>
            </a:r>
            <a:endParaRPr lang="ru-RU" sz="4000" dirty="0"/>
          </a:p>
        </p:txBody>
      </p:sp>
      <p:pic>
        <p:nvPicPr>
          <p:cNvPr id="57346" name="Picture 2" descr="D:\библиотека, сквер\оформление\SDC19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6429372"/>
          </a:xfrm>
          <a:prstGeom prst="rect">
            <a:avLst/>
          </a:prstGeom>
          <a:noFill/>
        </p:spPr>
      </p:pic>
    </p:spTree>
  </p:cSld>
  <p:clrMapOvr>
    <a:masterClrMapping/>
  </p:clrMapOvr>
  <p:transition advTm="2121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библиотека, сквер\оформление\SDC19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0"/>
            <a:ext cx="971553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68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Чтим и помним!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Windows\Desktop\Самое благоустроеннное МО\DSCF0300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1071546"/>
            <a:ext cx="785818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63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2012 год конкурс «Модернизация улично-дорожной сети городских округов, городских и сельских поселений» ул. Центральная до и после реализации проекта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6563" name="Picture 3" descr="G:\ФОТО Дор._знаки\Совет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7298"/>
            <a:ext cx="4495800" cy="4786346"/>
          </a:xfrm>
          <a:prstGeom prst="rect">
            <a:avLst/>
          </a:prstGeom>
          <a:noFill/>
        </p:spPr>
      </p:pic>
      <p:pic>
        <p:nvPicPr>
          <p:cNvPr id="56322" name="Picture 2" descr="C:\Users\user\Desktop\Новая папка (2)\DSCN3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57298"/>
            <a:ext cx="4572000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3526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2013 год  грант Губернатора Красноярского края «Жители за чистоту и благоустройство» проект «И пойдем мы по воду…»  установка домиков утеплителей на водозаборные колонки в д. Скакальная до и после реализации проекта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2466" name="Picture 2" descr="G:\Фото колонки\DSCN39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4214810" cy="5143512"/>
          </a:xfrm>
          <a:prstGeom prst="rect">
            <a:avLst/>
          </a:prstGeom>
          <a:noFill/>
        </p:spPr>
      </p:pic>
      <p:pic>
        <p:nvPicPr>
          <p:cNvPr id="62467" name="Picture 3" descr="G:\Фото колонки\DSCN39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1714488"/>
            <a:ext cx="4857752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3775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2013 год  грант Губернатора Красноярского края «Жители за чистоту и благоустройство» проект «И пойдем мы по воду…»  установка домиков утеплителей на водозаборные колонки в д. Скакальная до и после реализации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3490" name="Picture 2" descr="G:\Фото колонки\DSCN39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4495800" cy="4572032"/>
          </a:xfrm>
          <a:prstGeom prst="rect">
            <a:avLst/>
          </a:prstGeom>
          <a:noFill/>
        </p:spPr>
      </p:pic>
      <p:pic>
        <p:nvPicPr>
          <p:cNvPr id="63491" name="Picture 3" descr="G:\Фото колонки\DSCN39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857364"/>
            <a:ext cx="4495800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3666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  грант Губернатора Красноярского края «Жители за чистоту и благоустройство» проект «Тротуар -помощник безопасного дорожного движения»  пер. Советский до и после реализации проекта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56323" name="Picture 3" descr="C:\Users\user\Desktop\Новая папка (2)\1. после проекта пер. Советски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1600200"/>
            <a:ext cx="4286248" cy="5257800"/>
          </a:xfrm>
          <a:prstGeom prst="rect">
            <a:avLst/>
          </a:prstGeom>
          <a:noFill/>
        </p:spPr>
      </p:pic>
      <p:pic>
        <p:nvPicPr>
          <p:cNvPr id="56324" name="Picture 4" descr="C:\Users\user\Desktop\Новая папка (2)\1. до проекта пер. Советски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600200"/>
            <a:ext cx="4643470" cy="5257800"/>
          </a:xfrm>
          <a:prstGeom prst="rect">
            <a:avLst/>
          </a:prstGeom>
          <a:noFill/>
        </p:spPr>
      </p:pic>
      <p:pic>
        <p:nvPicPr>
          <p:cNvPr id="8" name="Picture 4" descr="C:\Users\user\Desktop\Новая папка (2)\1. до проекта пер. Советский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82" y="1752600"/>
            <a:ext cx="4643470" cy="5257800"/>
          </a:xfrm>
          <a:prstGeom prst="rect">
            <a:avLst/>
          </a:prstGeom>
          <a:noFill/>
        </p:spPr>
      </p:pic>
      <p:pic>
        <p:nvPicPr>
          <p:cNvPr id="9" name="Picture 4" descr="C:\Users\user\Desktop\Новая папка (2)\1. до проекта пер. Советский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600200"/>
            <a:ext cx="4643470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Tm="338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 год  грант Губернатора Красноярского края «Жители за чистоту и благоустройство» проект «Тротуар -помощник безопасного дорожного движения»  ул. Центральная до и после реализации проекта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7346" name="Picture 2" descr="C:\Users\user\Desktop\Новая папка (2)\3. до проекта ул. Центральна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4429124" cy="5429264"/>
          </a:xfrm>
          <a:prstGeom prst="rect">
            <a:avLst/>
          </a:prstGeom>
          <a:noFill/>
        </p:spPr>
      </p:pic>
      <p:pic>
        <p:nvPicPr>
          <p:cNvPr id="57347" name="Picture 3" descr="C:\Users\user\Desktop\Новая папка (2)\3. после проекта ул. Центральна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1428736"/>
            <a:ext cx="4643438" cy="5429264"/>
          </a:xfrm>
          <a:prstGeom prst="rect">
            <a:avLst/>
          </a:prstGeom>
          <a:noFill/>
        </p:spPr>
      </p:pic>
    </p:spTree>
  </p:cSld>
  <p:clrMapOvr>
    <a:masterClrMapping/>
  </p:clrMapOvr>
  <p:transition advTm="3479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 год конкурс «Самое благоустроенное муниципальное образование Красноярского края» реализация  мероприятий по благоустройству  освещение ул. Советская до и после реализации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8370" name="Picture 2" descr="G:\Фото_Светильники\ул. Советская до реализации проекта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4714876" cy="5572140"/>
          </a:xfrm>
          <a:prstGeom prst="rect">
            <a:avLst/>
          </a:prstGeom>
          <a:noFill/>
        </p:spPr>
      </p:pic>
      <p:pic>
        <p:nvPicPr>
          <p:cNvPr id="58371" name="Picture 3" descr="G:\Фото_Светильники\ул. Советская после реализации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1285860"/>
            <a:ext cx="4357686" cy="5572140"/>
          </a:xfrm>
          <a:prstGeom prst="rect">
            <a:avLst/>
          </a:prstGeom>
          <a:noFill/>
        </p:spPr>
      </p:pic>
    </p:spTree>
  </p:cSld>
  <p:clrMapOvr>
    <a:masterClrMapping/>
  </p:clrMapOvr>
  <p:transition advTm="351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 год конкурс «Самое благоустроенное муниципальное образование Красноярского края» реализация  мероприятий по благоустройству  освещение ул. Центральная до и после реализации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9394" name="Picture 2" descr="G:\Фото_Светильники\ул. Ценральная до реализации проект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7298"/>
            <a:ext cx="4572032" cy="5500702"/>
          </a:xfrm>
          <a:prstGeom prst="rect">
            <a:avLst/>
          </a:prstGeom>
          <a:noFill/>
        </p:spPr>
      </p:pic>
      <p:pic>
        <p:nvPicPr>
          <p:cNvPr id="59395" name="Picture 3" descr="G:\Фото_Светильники\ул. Центральная после реализации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1357298"/>
            <a:ext cx="4429124" cy="5500702"/>
          </a:xfrm>
          <a:prstGeom prst="rect">
            <a:avLst/>
          </a:prstGeom>
          <a:noFill/>
        </p:spPr>
      </p:pic>
    </p:spTree>
  </p:cSld>
  <p:clrMapOvr>
    <a:masterClrMapping/>
  </p:clrMapOvr>
  <p:transition advTm="3729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 год конкурс «Самое благоустроенное муниципальное образование Красноярского края» реализация  мероприятий по благоустройству  установка дорожных знаков ул. Советская до и после реализации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0419" name="Picture 3" descr="G:\ФОТО Дор._знаки\IMG_20140902_1822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4495800" cy="5286388"/>
          </a:xfrm>
          <a:prstGeom prst="rect">
            <a:avLst/>
          </a:prstGeom>
          <a:noFill/>
        </p:spPr>
      </p:pic>
      <p:pic>
        <p:nvPicPr>
          <p:cNvPr id="60420" name="Picture 4" descr="G:\ФОТО Дор._знаки\IMG_20141011_1333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357298"/>
            <a:ext cx="4500562" cy="5500702"/>
          </a:xfrm>
          <a:prstGeom prst="rect">
            <a:avLst/>
          </a:prstGeom>
          <a:noFill/>
        </p:spPr>
      </p:pic>
    </p:spTree>
  </p:cSld>
  <p:clrMapOvr>
    <a:masterClrMapping/>
  </p:clrMapOvr>
  <p:transition advTm="341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 год конкурс «Самое благоустроенное муниципальное образование Красноярского края» реализация  мероприятий по благоустройству  установка дорожных знаков пер. Центральный до и после реализации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42" name="Picture 2" descr="G:\ФОТО Дор._знаки\IMG_20141011_1335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1500174"/>
            <a:ext cx="4643438" cy="5357826"/>
          </a:xfrm>
          <a:prstGeom prst="rect">
            <a:avLst/>
          </a:prstGeom>
          <a:noFill/>
        </p:spPr>
      </p:pic>
      <p:pic>
        <p:nvPicPr>
          <p:cNvPr id="61443" name="Picture 3" descr="G:\ФОТО Дор._знаки\IMG_20140902_1820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4429124" cy="5357826"/>
          </a:xfrm>
          <a:prstGeom prst="rect">
            <a:avLst/>
          </a:prstGeom>
          <a:noFill/>
        </p:spPr>
      </p:pic>
    </p:spTree>
  </p:cSld>
  <p:clrMapOvr>
    <a:masterClrMapping/>
  </p:clrMapOvr>
  <p:transition advTm="3619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2015 год  грант Губернатора Красноярского края «Жители за чистоту и благоустройство» проект «Колодец, колодец дай воды напиться…» до реализации проекта</a:t>
            </a:r>
            <a:endParaRPr lang="ru-RU" sz="2000" dirty="0"/>
          </a:p>
        </p:txBody>
      </p:sp>
      <p:pic>
        <p:nvPicPr>
          <p:cNvPr id="60420" name="Picture 4" descr="C:\Users\user\Pictures\Новая папка\IMG_20150301_1021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4495800" cy="4143404"/>
          </a:xfrm>
          <a:prstGeom prst="rect">
            <a:avLst/>
          </a:prstGeom>
          <a:noFill/>
        </p:spPr>
      </p:pic>
      <p:pic>
        <p:nvPicPr>
          <p:cNvPr id="61442" name="Picture 2" descr="C:\Users\user\Pictures\Новая папка\IMG_20150301_1019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643050"/>
            <a:ext cx="4495800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316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ndows\Desktop\Самое благоустроеннное МО\DSCN3485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714356"/>
            <a:ext cx="8215370" cy="580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7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уважением Глава Веселовского сельсовета А.Н.Павлов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12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488"/>
            <a:ext cx="8229600" cy="242889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Ежегодный праздник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«День села»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57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Театрализованное представление подворья жителей деревни Скакальная 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Windows\Desktop\День села\DSC_0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928670"/>
            <a:ext cx="9167813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Tm="26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Театрализованное представление подворья Работников ООО «Восток»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Windows\Desktop\День села\DSC_0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1000108"/>
            <a:ext cx="9167813" cy="6072230"/>
          </a:xfrm>
          <a:prstGeom prst="rect">
            <a:avLst/>
          </a:prstGeom>
          <a:noFill/>
        </p:spPr>
      </p:pic>
    </p:spTree>
  </p:cSld>
  <p:clrMapOvr>
    <a:masterClrMapping/>
  </p:clrMapOvr>
  <p:transition advTm="354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Театрализованное представление подворья работников Веселовской средней школы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C:\Users\Windows\Desktop\День села\DSC_00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928670"/>
            <a:ext cx="9167813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</TotalTime>
  <Words>401</Words>
  <Application>Microsoft Office PowerPoint</Application>
  <PresentationFormat>Экран (4:3)</PresentationFormat>
  <Paragraphs>40</Paragraphs>
  <Slides>50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Calibri</vt:lpstr>
      <vt:lpstr>Тема Office</vt:lpstr>
      <vt:lpstr>Слайд</vt:lpstr>
      <vt:lpstr>Информация о деятельности администрации Веселовского сельсовета по развитию инициативы граждан и их общественной деятельности по благоустройству </vt:lpstr>
      <vt:lpstr>Администрация Веселовского сельсовета</vt:lpstr>
      <vt:lpstr>МБОУ «Веселовская  СОШ №7» </vt:lpstr>
      <vt:lpstr>Чтим и помним! </vt:lpstr>
      <vt:lpstr>Презентация PowerPoint</vt:lpstr>
      <vt:lpstr>Ежегодный праздник  «День села»</vt:lpstr>
      <vt:lpstr>Театрализованное представление подворья жителей деревни Скакальная  </vt:lpstr>
      <vt:lpstr>Театрализованное представление подворья Работников ООО «Восток»</vt:lpstr>
      <vt:lpstr>Театрализованное представление подворья работников Веселовской средней школы</vt:lpstr>
      <vt:lpstr>Театрализованное представление подворья работников Веселовского дома культуры</vt:lpstr>
      <vt:lpstr>Выставка рукоделий Редькиной В. А.</vt:lpstr>
      <vt:lpstr>Хлеб да соль …</vt:lpstr>
      <vt:lpstr>Подведение итогов конкурса по благоустройству</vt:lpstr>
      <vt:lpstr>а праздник продолжается</vt:lpstr>
      <vt:lpstr>Презентация PowerPoint</vt:lpstr>
      <vt:lpstr>И солнце светило и радуга цвела … </vt:lpstr>
      <vt:lpstr>Презентация PowerPoint</vt:lpstr>
      <vt:lpstr>Презентация PowerPoint</vt:lpstr>
      <vt:lpstr>Здесь будет детский развлекательный сквер</vt:lpstr>
      <vt:lpstr>Глава администрации на строительстве сквера </vt:lpstr>
      <vt:lpstr>Презентация PowerPoint</vt:lpstr>
      <vt:lpstr>Презентация PowerPoint</vt:lpstr>
      <vt:lpstr>Строительство ограждения детского сквера</vt:lpstr>
      <vt:lpstr>Презентация PowerPoint</vt:lpstr>
      <vt:lpstr>Презентация PowerPoint</vt:lpstr>
      <vt:lpstr>Отделочные  работы помещения библиотеки </vt:lpstr>
      <vt:lpstr>Презентация PowerPoint</vt:lpstr>
      <vt:lpstr>Презентация PowerPoint</vt:lpstr>
      <vt:lpstr>Презентация PowerPoint</vt:lpstr>
      <vt:lpstr>Веселовская библиотека в новом помещение  </vt:lpstr>
      <vt:lpstr>Презентация PowerPoint</vt:lpstr>
      <vt:lpstr>Презентация PowerPoint</vt:lpstr>
      <vt:lpstr> Торжественное открытие летнего сквера и библиотеки 1 сентября 2011 года.</vt:lpstr>
      <vt:lpstr>Презентация PowerPoint</vt:lpstr>
      <vt:lpstr>Презентация PowerPoint</vt:lpstr>
      <vt:lpstr>Посадка саженцев</vt:lpstr>
      <vt:lpstr>Презентация PowerPoint</vt:lpstr>
      <vt:lpstr>Сквер после реализации проекта</vt:lpstr>
      <vt:lpstr>Презентация PowerPoint</vt:lpstr>
      <vt:lpstr>2012 год конкурс «Модернизация улично-дорожной сети городских округов, городских и сельских поселений» ул. Центральная до и после реализации проекта</vt:lpstr>
      <vt:lpstr>2013 год  грант Губернатора Красноярского края «Жители за чистоту и благоустройство» проект «И пойдем мы по воду…»  установка домиков утеплителей на водозаборные колонки в д. Скакальная до и после реализации проекта</vt:lpstr>
      <vt:lpstr>2013 год  грант Губернатора Красноярского края «Жители за чистоту и благоустройство» проект «И пойдем мы по воду…»  установка домиков утеплителей на водозаборные колонки в д. Скакальная до и после реализации </vt:lpstr>
      <vt:lpstr>2014 год  грант Губернатора Красноярского края «Жители за чистоту и благоустройство» проект «Тротуар -помощник безопасного дорожного движения»  пер. Советский до и после реализации проекта</vt:lpstr>
      <vt:lpstr>2014 год  грант Губернатора Красноярского края «Жители за чистоту и благоустройство» проект «Тротуар -помощник безопасного дорожного движения»  ул. Центральная до и после реализации проекта</vt:lpstr>
      <vt:lpstr>2014 год конкурс «Самое благоустроенное муниципальное образование Красноярского края» реализация  мероприятий по благоустройству  освещение ул. Советская до и после реализации </vt:lpstr>
      <vt:lpstr>2014 год конкурс «Самое благоустроенное муниципальное образование Красноярского края» реализация  мероприятий по благоустройству  освещение ул. Центральная до и после реализации </vt:lpstr>
      <vt:lpstr>2014 год конкурс «Самое благоустроенное муниципальное образование Красноярского края» реализация  мероприятий по благоустройству  установка дорожных знаков ул. Советская до и после реализации </vt:lpstr>
      <vt:lpstr>2014 год конкурс «Самое благоустроенное муниципальное образование Красноярского края» реализация  мероприятий по благоустройству  установка дорожных знаков пер. Центральный до и после реализации </vt:lpstr>
      <vt:lpstr>2015 год  грант Губернатора Красноярского края «Жители за чистоту и благоустройство» проект «Колодец, колодец дай воды напиться…» до реализации проекта</vt:lpstr>
      <vt:lpstr>Спасибо за внимание! С уважением Глава Веселовского сельсовета А.Н.Павлов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</dc:title>
  <dc:creator>Customer</dc:creator>
  <cp:lastModifiedBy>VIKA</cp:lastModifiedBy>
  <cp:revision>84</cp:revision>
  <dcterms:created xsi:type="dcterms:W3CDTF">2012-02-16T01:56:49Z</dcterms:created>
  <dcterms:modified xsi:type="dcterms:W3CDTF">2015-03-10T05:14:59Z</dcterms:modified>
</cp:coreProperties>
</file>